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5143500" cx="9144000"/>
  <p:notesSz cx="6858000" cy="9144000"/>
  <p:embeddedFontLst>
    <p:embeddedFont>
      <p:font typeface="Amatic SC"/>
      <p:regular r:id="rId21"/>
      <p:bold r:id="rId22"/>
    </p:embeddedFont>
    <p:embeddedFont>
      <p:font typeface="Source Code Pro"/>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AmaticSC-bold.fntdata"/><Relationship Id="rId21" Type="http://schemas.openxmlformats.org/officeDocument/2006/relationships/font" Target="fonts/AmaticSC-regular.fntdata"/><Relationship Id="rId24" Type="http://schemas.openxmlformats.org/officeDocument/2006/relationships/font" Target="fonts/SourceCodePro-bold.fntdata"/><Relationship Id="rId23" Type="http://schemas.openxmlformats.org/officeDocument/2006/relationships/font" Target="fonts/SourceCodePro-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SourceCodePro-boldItalic.fntdata"/><Relationship Id="rId25" Type="http://schemas.openxmlformats.org/officeDocument/2006/relationships/font" Target="fonts/SourceCodePr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4" name="Google Shape;5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c3d4d9ee4a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2c3d4d9ee4a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c3d4d9ee4a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2c3d4d9ee4a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2c3d4d9ee4a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2c3d4d9ee4a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2c3d4d9ee4a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2c3d4d9ee4a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c3d4d9ee4a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2c3d4d9ee4a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c3d4d9ee4a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2c3d4d9ee4a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2c3d4d9ee4a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2c3d4d9ee4a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2c3d4d9ee4a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2c3d4d9ee4a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2c3d4d9ee4a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2c3d4d9ee4a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2c3d4d9ee4a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2c3d4d9ee4a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c3d4d9ee4a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2c3d4d9ee4a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c3d4d9ee4a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c3d4d9ee4a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c3d4d9ee4a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c3d4d9ee4a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2c3d4d9ee4a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2c3d4d9ee4a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3429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311700" y="392150"/>
            <a:ext cx="8520600" cy="26904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8000"/>
              <a:buNone/>
              <a:defRPr sz="8000"/>
            </a:lvl1pPr>
            <a:lvl2pPr lvl="1" algn="ctr">
              <a:spcBef>
                <a:spcPts val="0"/>
              </a:spcBef>
              <a:spcAft>
                <a:spcPts val="0"/>
              </a:spcAft>
              <a:buSzPts val="8000"/>
              <a:buNone/>
              <a:defRPr sz="8000"/>
            </a:lvl2pPr>
            <a:lvl3pPr lvl="2" algn="ctr">
              <a:spcBef>
                <a:spcPts val="0"/>
              </a:spcBef>
              <a:spcAft>
                <a:spcPts val="0"/>
              </a:spcAft>
              <a:buSzPts val="8000"/>
              <a:buNone/>
              <a:defRPr sz="8000"/>
            </a:lvl3pPr>
            <a:lvl4pPr lvl="3" algn="ctr">
              <a:spcBef>
                <a:spcPts val="0"/>
              </a:spcBef>
              <a:spcAft>
                <a:spcPts val="0"/>
              </a:spcAft>
              <a:buSzPts val="8000"/>
              <a:buNone/>
              <a:defRPr sz="8000"/>
            </a:lvl4pPr>
            <a:lvl5pPr lvl="4" algn="ctr">
              <a:spcBef>
                <a:spcPts val="0"/>
              </a:spcBef>
              <a:spcAft>
                <a:spcPts val="0"/>
              </a:spcAft>
              <a:buSzPts val="8000"/>
              <a:buNone/>
              <a:defRPr sz="8000"/>
            </a:lvl5pPr>
            <a:lvl6pPr lvl="5" algn="ctr">
              <a:spcBef>
                <a:spcPts val="0"/>
              </a:spcBef>
              <a:spcAft>
                <a:spcPts val="0"/>
              </a:spcAft>
              <a:buSzPts val="8000"/>
              <a:buNone/>
              <a:defRPr sz="8000"/>
            </a:lvl6pPr>
            <a:lvl7pPr lvl="6" algn="ctr">
              <a:spcBef>
                <a:spcPts val="0"/>
              </a:spcBef>
              <a:spcAft>
                <a:spcPts val="0"/>
              </a:spcAft>
              <a:buSzPts val="8000"/>
              <a:buNone/>
              <a:defRPr sz="8000"/>
            </a:lvl7pPr>
            <a:lvl8pPr lvl="7" algn="ctr">
              <a:spcBef>
                <a:spcPts val="0"/>
              </a:spcBef>
              <a:spcAft>
                <a:spcPts val="0"/>
              </a:spcAft>
              <a:buSzPts val="8000"/>
              <a:buNone/>
              <a:defRPr sz="8000"/>
            </a:lvl8pPr>
            <a:lvl9pPr lvl="8" algn="ctr">
              <a:spcBef>
                <a:spcPts val="0"/>
              </a:spcBef>
              <a:spcAft>
                <a:spcPts val="0"/>
              </a:spcAft>
              <a:buSzPts val="8000"/>
              <a:buNone/>
              <a:defRPr sz="8000"/>
            </a:lvl9pPr>
          </a:lstStyle>
          <a:p/>
        </p:txBody>
      </p:sp>
      <p:sp>
        <p:nvSpPr>
          <p:cNvPr id="12" name="Google Shape;12;p2"/>
          <p:cNvSpPr txBox="1"/>
          <p:nvPr>
            <p:ph idx="1" type="subTitle"/>
          </p:nvPr>
        </p:nvSpPr>
        <p:spPr>
          <a:xfrm>
            <a:off x="311700" y="3890400"/>
            <a:ext cx="8520600" cy="706200"/>
          </a:xfrm>
          <a:prstGeom prst="rect">
            <a:avLst/>
          </a:prstGeom>
        </p:spPr>
        <p:txBody>
          <a:bodyPr anchorCtr="0" anchor="ctr" bIns="91425" lIns="91425" spcFirstLastPara="1" rIns="91425" wrap="square" tIns="91425">
            <a:normAutofit/>
          </a:bodyPr>
          <a:lstStyle>
            <a:lvl1pPr lvl="0" algn="ctr">
              <a:lnSpc>
                <a:spcPct val="100000"/>
              </a:lnSpc>
              <a:spcBef>
                <a:spcPts val="0"/>
              </a:spcBef>
              <a:spcAft>
                <a:spcPts val="0"/>
              </a:spcAft>
              <a:buClr>
                <a:schemeClr val="accent1"/>
              </a:buClr>
              <a:buSzPts val="2100"/>
              <a:buNone/>
              <a:defRPr b="1" sz="2100">
                <a:solidFill>
                  <a:schemeClr val="accent1"/>
                </a:solidFill>
              </a:defRPr>
            </a:lvl1pPr>
            <a:lvl2pPr lvl="1" algn="ctr">
              <a:lnSpc>
                <a:spcPct val="100000"/>
              </a:lnSpc>
              <a:spcBef>
                <a:spcPts val="0"/>
              </a:spcBef>
              <a:spcAft>
                <a:spcPts val="0"/>
              </a:spcAft>
              <a:buClr>
                <a:schemeClr val="accent1"/>
              </a:buClr>
              <a:buSzPts val="2100"/>
              <a:buNone/>
              <a:defRPr b="1" sz="2100">
                <a:solidFill>
                  <a:schemeClr val="accent1"/>
                </a:solidFill>
              </a:defRPr>
            </a:lvl2pPr>
            <a:lvl3pPr lvl="2" algn="ctr">
              <a:lnSpc>
                <a:spcPct val="100000"/>
              </a:lnSpc>
              <a:spcBef>
                <a:spcPts val="0"/>
              </a:spcBef>
              <a:spcAft>
                <a:spcPts val="0"/>
              </a:spcAft>
              <a:buClr>
                <a:schemeClr val="accent1"/>
              </a:buClr>
              <a:buSzPts val="2100"/>
              <a:buNone/>
              <a:defRPr b="1" sz="2100">
                <a:solidFill>
                  <a:schemeClr val="accent1"/>
                </a:solidFill>
              </a:defRPr>
            </a:lvl3pPr>
            <a:lvl4pPr lvl="3" algn="ctr">
              <a:lnSpc>
                <a:spcPct val="100000"/>
              </a:lnSpc>
              <a:spcBef>
                <a:spcPts val="0"/>
              </a:spcBef>
              <a:spcAft>
                <a:spcPts val="0"/>
              </a:spcAft>
              <a:buClr>
                <a:schemeClr val="accent1"/>
              </a:buClr>
              <a:buSzPts val="2100"/>
              <a:buNone/>
              <a:defRPr b="1" sz="2100">
                <a:solidFill>
                  <a:schemeClr val="accent1"/>
                </a:solidFill>
              </a:defRPr>
            </a:lvl4pPr>
            <a:lvl5pPr lvl="4" algn="ctr">
              <a:lnSpc>
                <a:spcPct val="100000"/>
              </a:lnSpc>
              <a:spcBef>
                <a:spcPts val="0"/>
              </a:spcBef>
              <a:spcAft>
                <a:spcPts val="0"/>
              </a:spcAft>
              <a:buClr>
                <a:schemeClr val="accent1"/>
              </a:buClr>
              <a:buSzPts val="2100"/>
              <a:buNone/>
              <a:defRPr b="1" sz="2100">
                <a:solidFill>
                  <a:schemeClr val="accent1"/>
                </a:solidFill>
              </a:defRPr>
            </a:lvl5pPr>
            <a:lvl6pPr lvl="5" algn="ctr">
              <a:lnSpc>
                <a:spcPct val="100000"/>
              </a:lnSpc>
              <a:spcBef>
                <a:spcPts val="0"/>
              </a:spcBef>
              <a:spcAft>
                <a:spcPts val="0"/>
              </a:spcAft>
              <a:buClr>
                <a:schemeClr val="accent1"/>
              </a:buClr>
              <a:buSzPts val="2100"/>
              <a:buNone/>
              <a:defRPr b="1" sz="2100">
                <a:solidFill>
                  <a:schemeClr val="accent1"/>
                </a:solidFill>
              </a:defRPr>
            </a:lvl6pPr>
            <a:lvl7pPr lvl="6" algn="ctr">
              <a:lnSpc>
                <a:spcPct val="100000"/>
              </a:lnSpc>
              <a:spcBef>
                <a:spcPts val="0"/>
              </a:spcBef>
              <a:spcAft>
                <a:spcPts val="0"/>
              </a:spcAft>
              <a:buClr>
                <a:schemeClr val="accent1"/>
              </a:buClr>
              <a:buSzPts val="2100"/>
              <a:buNone/>
              <a:defRPr b="1" sz="2100">
                <a:solidFill>
                  <a:schemeClr val="accent1"/>
                </a:solidFill>
              </a:defRPr>
            </a:lvl7pPr>
            <a:lvl8pPr lvl="7" algn="ctr">
              <a:lnSpc>
                <a:spcPct val="100000"/>
              </a:lnSpc>
              <a:spcBef>
                <a:spcPts val="0"/>
              </a:spcBef>
              <a:spcAft>
                <a:spcPts val="0"/>
              </a:spcAft>
              <a:buClr>
                <a:schemeClr val="accent1"/>
              </a:buClr>
              <a:buSzPts val="2100"/>
              <a:buNone/>
              <a:defRPr b="1" sz="2100">
                <a:solidFill>
                  <a:schemeClr val="accent1"/>
                </a:solidFill>
              </a:defRPr>
            </a:lvl8pPr>
            <a:lvl9pPr lvl="8" algn="ctr">
              <a:lnSpc>
                <a:spcPct val="100000"/>
              </a:lnSpc>
              <a:spcBef>
                <a:spcPts val="0"/>
              </a:spcBef>
              <a:spcAft>
                <a:spcPts val="0"/>
              </a:spcAft>
              <a:buClr>
                <a:schemeClr val="accent1"/>
              </a:buClr>
              <a:buSzPts val="2100"/>
              <a:buNone/>
              <a:defRPr b="1" sz="2100">
                <a:solidFill>
                  <a:schemeClr val="accent1"/>
                </a:solidFill>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11"/>
          <p:cNvSpPr txBox="1"/>
          <p:nvPr>
            <p:ph hasCustomPrompt="1" type="title"/>
          </p:nvPr>
        </p:nvSpPr>
        <p:spPr>
          <a:xfrm>
            <a:off x="311700" y="1240275"/>
            <a:ext cx="8520600" cy="19818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1"/>
              </a:buClr>
              <a:buSzPts val="12000"/>
              <a:buNone/>
              <a:defRPr sz="12000">
                <a:solidFill>
                  <a:schemeClr val="lt1"/>
                </a:solidFill>
                <a:highlight>
                  <a:schemeClr val="accent1"/>
                </a:highlight>
              </a:defRPr>
            </a:lvl1pPr>
            <a:lvl2pPr lvl="1" algn="ctr">
              <a:spcBef>
                <a:spcPts val="0"/>
              </a:spcBef>
              <a:spcAft>
                <a:spcPts val="0"/>
              </a:spcAft>
              <a:buClr>
                <a:schemeClr val="lt1"/>
              </a:buClr>
              <a:buSzPts val="12000"/>
              <a:buNone/>
              <a:defRPr sz="12000">
                <a:solidFill>
                  <a:schemeClr val="lt1"/>
                </a:solidFill>
                <a:highlight>
                  <a:schemeClr val="accent1"/>
                </a:highlight>
              </a:defRPr>
            </a:lvl2pPr>
            <a:lvl3pPr lvl="2" algn="ctr">
              <a:spcBef>
                <a:spcPts val="0"/>
              </a:spcBef>
              <a:spcAft>
                <a:spcPts val="0"/>
              </a:spcAft>
              <a:buClr>
                <a:schemeClr val="lt1"/>
              </a:buClr>
              <a:buSzPts val="12000"/>
              <a:buNone/>
              <a:defRPr sz="12000">
                <a:solidFill>
                  <a:schemeClr val="lt1"/>
                </a:solidFill>
                <a:highlight>
                  <a:schemeClr val="accent1"/>
                </a:highlight>
              </a:defRPr>
            </a:lvl3pPr>
            <a:lvl4pPr lvl="3" algn="ctr">
              <a:spcBef>
                <a:spcPts val="0"/>
              </a:spcBef>
              <a:spcAft>
                <a:spcPts val="0"/>
              </a:spcAft>
              <a:buClr>
                <a:schemeClr val="lt1"/>
              </a:buClr>
              <a:buSzPts val="12000"/>
              <a:buNone/>
              <a:defRPr sz="12000">
                <a:solidFill>
                  <a:schemeClr val="lt1"/>
                </a:solidFill>
                <a:highlight>
                  <a:schemeClr val="accent1"/>
                </a:highlight>
              </a:defRPr>
            </a:lvl4pPr>
            <a:lvl5pPr lvl="4" algn="ctr">
              <a:spcBef>
                <a:spcPts val="0"/>
              </a:spcBef>
              <a:spcAft>
                <a:spcPts val="0"/>
              </a:spcAft>
              <a:buClr>
                <a:schemeClr val="lt1"/>
              </a:buClr>
              <a:buSzPts val="12000"/>
              <a:buNone/>
              <a:defRPr sz="12000">
                <a:solidFill>
                  <a:schemeClr val="lt1"/>
                </a:solidFill>
                <a:highlight>
                  <a:schemeClr val="accent1"/>
                </a:highlight>
              </a:defRPr>
            </a:lvl5pPr>
            <a:lvl6pPr lvl="5" algn="ctr">
              <a:spcBef>
                <a:spcPts val="0"/>
              </a:spcBef>
              <a:spcAft>
                <a:spcPts val="0"/>
              </a:spcAft>
              <a:buClr>
                <a:schemeClr val="lt1"/>
              </a:buClr>
              <a:buSzPts val="12000"/>
              <a:buNone/>
              <a:defRPr sz="12000">
                <a:solidFill>
                  <a:schemeClr val="lt1"/>
                </a:solidFill>
                <a:highlight>
                  <a:schemeClr val="accent1"/>
                </a:highlight>
              </a:defRPr>
            </a:lvl6pPr>
            <a:lvl7pPr lvl="6" algn="ctr">
              <a:spcBef>
                <a:spcPts val="0"/>
              </a:spcBef>
              <a:spcAft>
                <a:spcPts val="0"/>
              </a:spcAft>
              <a:buClr>
                <a:schemeClr val="lt1"/>
              </a:buClr>
              <a:buSzPts val="12000"/>
              <a:buNone/>
              <a:defRPr sz="12000">
                <a:solidFill>
                  <a:schemeClr val="lt1"/>
                </a:solidFill>
                <a:highlight>
                  <a:schemeClr val="accent1"/>
                </a:highlight>
              </a:defRPr>
            </a:lvl7pPr>
            <a:lvl8pPr lvl="7" algn="ctr">
              <a:spcBef>
                <a:spcPts val="0"/>
              </a:spcBef>
              <a:spcAft>
                <a:spcPts val="0"/>
              </a:spcAft>
              <a:buClr>
                <a:schemeClr val="lt1"/>
              </a:buClr>
              <a:buSzPts val="12000"/>
              <a:buNone/>
              <a:defRPr sz="12000">
                <a:solidFill>
                  <a:schemeClr val="lt1"/>
                </a:solidFill>
                <a:highlight>
                  <a:schemeClr val="accent1"/>
                </a:highlight>
              </a:defRPr>
            </a:lvl8pPr>
            <a:lvl9pPr lvl="8" algn="ctr">
              <a:spcBef>
                <a:spcPts val="0"/>
              </a:spcBef>
              <a:spcAft>
                <a:spcPts val="0"/>
              </a:spcAft>
              <a:buClr>
                <a:schemeClr val="lt1"/>
              </a:buClr>
              <a:buSzPts val="12000"/>
              <a:buNone/>
              <a:defRPr sz="12000">
                <a:solidFill>
                  <a:schemeClr val="lt1"/>
                </a:solidFill>
                <a:highlight>
                  <a:schemeClr val="accent1"/>
                </a:highlight>
              </a:defRPr>
            </a:lvl9pPr>
          </a:lstStyle>
          <a:p>
            <a:r>
              <a:t>xx%</a:t>
            </a:r>
          </a:p>
        </p:txBody>
      </p:sp>
      <p:sp>
        <p:nvSpPr>
          <p:cNvPr id="48" name="Google Shape;48;p11"/>
          <p:cNvSpPr txBox="1"/>
          <p:nvPr>
            <p:ph idx="1" type="body"/>
          </p:nvPr>
        </p:nvSpPr>
        <p:spPr>
          <a:xfrm>
            <a:off x="311700" y="33046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accent1"/>
              </a:buClr>
              <a:buSzPts val="1800"/>
              <a:buChar char="●"/>
              <a:defRPr>
                <a:solidFill>
                  <a:schemeClr val="accent1"/>
                </a:solidFill>
                <a:highlight>
                  <a:schemeClr val="dk1"/>
                </a:highlight>
              </a:defRPr>
            </a:lvl1pPr>
            <a:lvl2pPr indent="-317500" lvl="1" marL="914400" algn="ctr">
              <a:spcBef>
                <a:spcPts val="0"/>
              </a:spcBef>
              <a:spcAft>
                <a:spcPts val="0"/>
              </a:spcAft>
              <a:buClr>
                <a:schemeClr val="accent1"/>
              </a:buClr>
              <a:buSzPts val="1400"/>
              <a:buChar char="○"/>
              <a:defRPr>
                <a:solidFill>
                  <a:schemeClr val="accent1"/>
                </a:solidFill>
                <a:highlight>
                  <a:schemeClr val="dk1"/>
                </a:highlight>
              </a:defRPr>
            </a:lvl2pPr>
            <a:lvl3pPr indent="-317500" lvl="2" marL="1371600" algn="ctr">
              <a:spcBef>
                <a:spcPts val="0"/>
              </a:spcBef>
              <a:spcAft>
                <a:spcPts val="0"/>
              </a:spcAft>
              <a:buClr>
                <a:schemeClr val="accent1"/>
              </a:buClr>
              <a:buSzPts val="1400"/>
              <a:buChar char="■"/>
              <a:defRPr>
                <a:solidFill>
                  <a:schemeClr val="accent1"/>
                </a:solidFill>
                <a:highlight>
                  <a:schemeClr val="dk1"/>
                </a:highlight>
              </a:defRPr>
            </a:lvl3pPr>
            <a:lvl4pPr indent="-317500" lvl="3" marL="1828800" algn="ctr">
              <a:spcBef>
                <a:spcPts val="0"/>
              </a:spcBef>
              <a:spcAft>
                <a:spcPts val="0"/>
              </a:spcAft>
              <a:buClr>
                <a:schemeClr val="accent1"/>
              </a:buClr>
              <a:buSzPts val="1400"/>
              <a:buChar char="●"/>
              <a:defRPr>
                <a:solidFill>
                  <a:schemeClr val="accent1"/>
                </a:solidFill>
                <a:highlight>
                  <a:schemeClr val="dk1"/>
                </a:highlight>
              </a:defRPr>
            </a:lvl4pPr>
            <a:lvl5pPr indent="-317500" lvl="4" marL="2286000" algn="ctr">
              <a:spcBef>
                <a:spcPts val="0"/>
              </a:spcBef>
              <a:spcAft>
                <a:spcPts val="0"/>
              </a:spcAft>
              <a:buClr>
                <a:schemeClr val="accent1"/>
              </a:buClr>
              <a:buSzPts val="1400"/>
              <a:buChar char="○"/>
              <a:defRPr>
                <a:solidFill>
                  <a:schemeClr val="accent1"/>
                </a:solidFill>
                <a:highlight>
                  <a:schemeClr val="dk1"/>
                </a:highlight>
              </a:defRPr>
            </a:lvl5pPr>
            <a:lvl6pPr indent="-317500" lvl="5" marL="2743200" algn="ctr">
              <a:spcBef>
                <a:spcPts val="0"/>
              </a:spcBef>
              <a:spcAft>
                <a:spcPts val="0"/>
              </a:spcAft>
              <a:buClr>
                <a:schemeClr val="accent1"/>
              </a:buClr>
              <a:buSzPts val="1400"/>
              <a:buChar char="■"/>
              <a:defRPr>
                <a:solidFill>
                  <a:schemeClr val="accent1"/>
                </a:solidFill>
                <a:highlight>
                  <a:schemeClr val="dk1"/>
                </a:highlight>
              </a:defRPr>
            </a:lvl6pPr>
            <a:lvl7pPr indent="-317500" lvl="6" marL="3200400" algn="ctr">
              <a:spcBef>
                <a:spcPts val="0"/>
              </a:spcBef>
              <a:spcAft>
                <a:spcPts val="0"/>
              </a:spcAft>
              <a:buClr>
                <a:schemeClr val="accent1"/>
              </a:buClr>
              <a:buSzPts val="1400"/>
              <a:buChar char="●"/>
              <a:defRPr>
                <a:solidFill>
                  <a:schemeClr val="accent1"/>
                </a:solidFill>
                <a:highlight>
                  <a:schemeClr val="dk1"/>
                </a:highlight>
              </a:defRPr>
            </a:lvl7pPr>
            <a:lvl8pPr indent="-317500" lvl="7" marL="3657600" algn="ctr">
              <a:spcBef>
                <a:spcPts val="0"/>
              </a:spcBef>
              <a:spcAft>
                <a:spcPts val="0"/>
              </a:spcAft>
              <a:buClr>
                <a:schemeClr val="accent1"/>
              </a:buClr>
              <a:buSzPts val="1400"/>
              <a:buChar char="○"/>
              <a:defRPr>
                <a:solidFill>
                  <a:schemeClr val="accent1"/>
                </a:solidFill>
                <a:highlight>
                  <a:schemeClr val="dk1"/>
                </a:highlight>
              </a:defRPr>
            </a:lvl8pPr>
            <a:lvl9pPr indent="-317500" lvl="8" marL="4114800" algn="ctr">
              <a:spcBef>
                <a:spcPts val="0"/>
              </a:spcBef>
              <a:spcAft>
                <a:spcPts val="0"/>
              </a:spcAft>
              <a:buClr>
                <a:schemeClr val="accent1"/>
              </a:buClr>
              <a:buSzPts val="1400"/>
              <a:buChar char="■"/>
              <a:defRPr>
                <a:solidFill>
                  <a:schemeClr val="accent1"/>
                </a:solidFill>
                <a:highlight>
                  <a:schemeClr val="dk1"/>
                </a:highlight>
              </a:defRPr>
            </a:lvl9pPr>
          </a:lstStyle>
          <a:p/>
        </p:txBody>
      </p:sp>
      <p:sp>
        <p:nvSpPr>
          <p:cNvPr id="49" name="Google Shape;4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sp>
        <p:nvSpPr>
          <p:cNvPr id="15" name="Google Shape;15;p3"/>
          <p:cNvSpPr txBox="1"/>
          <p:nvPr>
            <p:ph type="title"/>
          </p:nvPr>
        </p:nvSpPr>
        <p:spPr>
          <a:xfrm>
            <a:off x="2802750" y="802500"/>
            <a:ext cx="3538500" cy="3538500"/>
          </a:xfrm>
          <a:prstGeom prst="rect">
            <a:avLst/>
          </a:prstGeom>
          <a:solidFill>
            <a:srgbClr val="FFFFFF"/>
          </a:solidFill>
        </p:spPr>
        <p:txBody>
          <a:bodyPr anchorCtr="0" anchor="ctr"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6" name="Google Shape;16;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311700" y="292850"/>
            <a:ext cx="8520600" cy="8010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19" name="Google Shape;19;p4"/>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0" name="Google Shape;20;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311700" y="292850"/>
            <a:ext cx="8520600" cy="8010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3" name="Google Shape;23;p5"/>
          <p:cNvSpPr txBox="1"/>
          <p:nvPr>
            <p:ph idx="1" type="body"/>
          </p:nvPr>
        </p:nvSpPr>
        <p:spPr>
          <a:xfrm>
            <a:off x="311700" y="1228675"/>
            <a:ext cx="3999900" cy="334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2" type="body"/>
          </p:nvPr>
        </p:nvSpPr>
        <p:spPr>
          <a:xfrm>
            <a:off x="4832400" y="1228675"/>
            <a:ext cx="3999900" cy="334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304800" y="309350"/>
            <a:ext cx="8537700" cy="748200"/>
          </a:xfrm>
          <a:prstGeom prst="rect">
            <a:avLst/>
          </a:prstGeom>
        </p:spPr>
        <p:txBody>
          <a:bodyPr anchorCtr="0" anchor="t" bIns="91425" lIns="91425" spcFirstLastPara="1" rIns="91425" wrap="square" tIns="91425">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p:txBody>
      </p:sp>
      <p:sp>
        <p:nvSpPr>
          <p:cNvPr id="28" name="Google Shape;28;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sz="3000">
                <a:highlight>
                  <a:schemeClr val="dk1"/>
                </a:highlight>
              </a:defRPr>
            </a:lvl1pPr>
            <a:lvl2pPr lvl="1">
              <a:spcBef>
                <a:spcPts val="0"/>
              </a:spcBef>
              <a:spcAft>
                <a:spcPts val="0"/>
              </a:spcAft>
              <a:buSzPts val="3000"/>
              <a:buNone/>
              <a:defRPr sz="3000">
                <a:highlight>
                  <a:schemeClr val="dk1"/>
                </a:highlight>
              </a:defRPr>
            </a:lvl2pPr>
            <a:lvl3pPr lvl="2">
              <a:spcBef>
                <a:spcPts val="0"/>
              </a:spcBef>
              <a:spcAft>
                <a:spcPts val="0"/>
              </a:spcAft>
              <a:buSzPts val="3000"/>
              <a:buNone/>
              <a:defRPr sz="3000">
                <a:highlight>
                  <a:schemeClr val="dk1"/>
                </a:highlight>
              </a:defRPr>
            </a:lvl3pPr>
            <a:lvl4pPr lvl="3">
              <a:spcBef>
                <a:spcPts val="0"/>
              </a:spcBef>
              <a:spcAft>
                <a:spcPts val="0"/>
              </a:spcAft>
              <a:buSzPts val="3000"/>
              <a:buNone/>
              <a:defRPr sz="3000">
                <a:highlight>
                  <a:schemeClr val="dk1"/>
                </a:highlight>
              </a:defRPr>
            </a:lvl4pPr>
            <a:lvl5pPr lvl="4">
              <a:spcBef>
                <a:spcPts val="0"/>
              </a:spcBef>
              <a:spcAft>
                <a:spcPts val="0"/>
              </a:spcAft>
              <a:buSzPts val="3000"/>
              <a:buNone/>
              <a:defRPr sz="3000">
                <a:highlight>
                  <a:schemeClr val="dk1"/>
                </a:highlight>
              </a:defRPr>
            </a:lvl5pPr>
            <a:lvl6pPr lvl="5">
              <a:spcBef>
                <a:spcPts val="0"/>
              </a:spcBef>
              <a:spcAft>
                <a:spcPts val="0"/>
              </a:spcAft>
              <a:buSzPts val="3000"/>
              <a:buNone/>
              <a:defRPr sz="3000">
                <a:highlight>
                  <a:schemeClr val="dk1"/>
                </a:highlight>
              </a:defRPr>
            </a:lvl6pPr>
            <a:lvl7pPr lvl="6">
              <a:spcBef>
                <a:spcPts val="0"/>
              </a:spcBef>
              <a:spcAft>
                <a:spcPts val="0"/>
              </a:spcAft>
              <a:buSzPts val="3000"/>
              <a:buNone/>
              <a:defRPr sz="3000">
                <a:highlight>
                  <a:schemeClr val="dk1"/>
                </a:highlight>
              </a:defRPr>
            </a:lvl7pPr>
            <a:lvl8pPr lvl="7">
              <a:spcBef>
                <a:spcPts val="0"/>
              </a:spcBef>
              <a:spcAft>
                <a:spcPts val="0"/>
              </a:spcAft>
              <a:buSzPts val="3000"/>
              <a:buNone/>
              <a:defRPr sz="3000">
                <a:highlight>
                  <a:schemeClr val="dk1"/>
                </a:highlight>
              </a:defRPr>
            </a:lvl8pPr>
            <a:lvl9pPr lvl="8">
              <a:spcBef>
                <a:spcPts val="0"/>
              </a:spcBef>
              <a:spcAft>
                <a:spcPts val="0"/>
              </a:spcAft>
              <a:buSzPts val="3000"/>
              <a:buNone/>
              <a:defRPr sz="3000">
                <a:highlight>
                  <a:schemeClr val="dk1"/>
                </a:highlight>
              </a:defRPr>
            </a:lvl9pPr>
          </a:lstStyle>
          <a:p/>
        </p:txBody>
      </p:sp>
      <p:sp>
        <p:nvSpPr>
          <p:cNvPr id="31" name="Google Shape;31;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2" name="Google Shape;32;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4"/>
        </a:solidFill>
      </p:bgPr>
    </p:bg>
    <p:spTree>
      <p:nvGrpSpPr>
        <p:cNvPr id="33" name="Shape 33"/>
        <p:cNvGrpSpPr/>
        <p:nvPr/>
      </p:nvGrpSpPr>
      <p:grpSpPr>
        <a:xfrm>
          <a:off x="0" y="0"/>
          <a:ext cx="0" cy="0"/>
          <a:chOff x="0" y="0"/>
          <a:chExt cx="0" cy="0"/>
        </a:xfrm>
      </p:grpSpPr>
      <p:sp>
        <p:nvSpPr>
          <p:cNvPr id="34" name="Google Shape;34;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6000"/>
              <a:buNone/>
              <a:defRPr sz="6000">
                <a:solidFill>
                  <a:schemeClr val="lt1"/>
                </a:solidFill>
              </a:defRPr>
            </a:lvl1pPr>
            <a:lvl2pPr lvl="1">
              <a:spcBef>
                <a:spcPts val="0"/>
              </a:spcBef>
              <a:spcAft>
                <a:spcPts val="0"/>
              </a:spcAft>
              <a:buClr>
                <a:schemeClr val="lt1"/>
              </a:buClr>
              <a:buSzPts val="6000"/>
              <a:buNone/>
              <a:defRPr sz="6000">
                <a:solidFill>
                  <a:schemeClr val="lt1"/>
                </a:solidFill>
              </a:defRPr>
            </a:lvl2pPr>
            <a:lvl3pPr lvl="2">
              <a:spcBef>
                <a:spcPts val="0"/>
              </a:spcBef>
              <a:spcAft>
                <a:spcPts val="0"/>
              </a:spcAft>
              <a:buClr>
                <a:schemeClr val="lt1"/>
              </a:buClr>
              <a:buSzPts val="6000"/>
              <a:buNone/>
              <a:defRPr sz="6000">
                <a:solidFill>
                  <a:schemeClr val="lt1"/>
                </a:solidFill>
              </a:defRPr>
            </a:lvl3pPr>
            <a:lvl4pPr lvl="3">
              <a:spcBef>
                <a:spcPts val="0"/>
              </a:spcBef>
              <a:spcAft>
                <a:spcPts val="0"/>
              </a:spcAft>
              <a:buClr>
                <a:schemeClr val="lt1"/>
              </a:buClr>
              <a:buSzPts val="6000"/>
              <a:buNone/>
              <a:defRPr sz="6000">
                <a:solidFill>
                  <a:schemeClr val="lt1"/>
                </a:solidFill>
              </a:defRPr>
            </a:lvl4pPr>
            <a:lvl5pPr lvl="4">
              <a:spcBef>
                <a:spcPts val="0"/>
              </a:spcBef>
              <a:spcAft>
                <a:spcPts val="0"/>
              </a:spcAft>
              <a:buClr>
                <a:schemeClr val="lt1"/>
              </a:buClr>
              <a:buSzPts val="6000"/>
              <a:buNone/>
              <a:defRPr sz="6000">
                <a:solidFill>
                  <a:schemeClr val="lt1"/>
                </a:solidFill>
              </a:defRPr>
            </a:lvl5pPr>
            <a:lvl6pPr lvl="5">
              <a:spcBef>
                <a:spcPts val="0"/>
              </a:spcBef>
              <a:spcAft>
                <a:spcPts val="0"/>
              </a:spcAft>
              <a:buClr>
                <a:schemeClr val="lt1"/>
              </a:buClr>
              <a:buSzPts val="6000"/>
              <a:buNone/>
              <a:defRPr sz="6000">
                <a:solidFill>
                  <a:schemeClr val="lt1"/>
                </a:solidFill>
              </a:defRPr>
            </a:lvl6pPr>
            <a:lvl7pPr lvl="6">
              <a:spcBef>
                <a:spcPts val="0"/>
              </a:spcBef>
              <a:spcAft>
                <a:spcPts val="0"/>
              </a:spcAft>
              <a:buClr>
                <a:schemeClr val="lt1"/>
              </a:buClr>
              <a:buSzPts val="6000"/>
              <a:buNone/>
              <a:defRPr sz="6000">
                <a:solidFill>
                  <a:schemeClr val="lt1"/>
                </a:solidFill>
              </a:defRPr>
            </a:lvl7pPr>
            <a:lvl8pPr lvl="7">
              <a:spcBef>
                <a:spcPts val="0"/>
              </a:spcBef>
              <a:spcAft>
                <a:spcPts val="0"/>
              </a:spcAft>
              <a:buClr>
                <a:schemeClr val="lt1"/>
              </a:buClr>
              <a:buSzPts val="6000"/>
              <a:buNone/>
              <a:defRPr sz="6000">
                <a:solidFill>
                  <a:schemeClr val="lt1"/>
                </a:solidFill>
              </a:defRPr>
            </a:lvl8pPr>
            <a:lvl9pPr lvl="8">
              <a:spcBef>
                <a:spcPts val="0"/>
              </a:spcBef>
              <a:spcAft>
                <a:spcPts val="0"/>
              </a:spcAft>
              <a:buClr>
                <a:schemeClr val="lt1"/>
              </a:buClr>
              <a:buSzPts val="6000"/>
              <a:buNone/>
              <a:defRPr sz="6000">
                <a:solidFill>
                  <a:schemeClr val="lt1"/>
                </a:solidFill>
              </a:defRPr>
            </a:lvl9pPr>
          </a:lstStyle>
          <a:p/>
        </p:txBody>
      </p:sp>
      <p:sp>
        <p:nvSpPr>
          <p:cNvPr id="35" name="Google Shape;35;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8" name="Google Shape;38;p9"/>
          <p:cNvCxnSpPr/>
          <p:nvPr/>
        </p:nvCxnSpPr>
        <p:spPr>
          <a:xfrm>
            <a:off x="5029675" y="4495500"/>
            <a:ext cx="468300" cy="0"/>
          </a:xfrm>
          <a:prstGeom prst="straightConnector1">
            <a:avLst/>
          </a:prstGeom>
          <a:noFill/>
          <a:ln cap="flat" cmpd="sng" w="28575">
            <a:solidFill>
              <a:schemeClr val="lt1"/>
            </a:solidFill>
            <a:prstDash val="solid"/>
            <a:round/>
            <a:headEnd len="sm" w="sm" type="none"/>
            <a:tailEnd len="sm" w="sm" type="none"/>
          </a:ln>
        </p:spPr>
      </p:cxnSp>
      <p:sp>
        <p:nvSpPr>
          <p:cNvPr id="39" name="Google Shape;39;p9"/>
          <p:cNvSpPr txBox="1"/>
          <p:nvPr>
            <p:ph type="title"/>
          </p:nvPr>
        </p:nvSpPr>
        <p:spPr>
          <a:xfrm>
            <a:off x="265500" y="1081400"/>
            <a:ext cx="4045200" cy="171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40" name="Google Shape;40;p9"/>
          <p:cNvSpPr txBox="1"/>
          <p:nvPr>
            <p:ph idx="1" type="subTitle"/>
          </p:nvPr>
        </p:nvSpPr>
        <p:spPr>
          <a:xfrm>
            <a:off x="265500" y="2845223"/>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41" name="Google Shape;41;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accent1"/>
              </a:buClr>
              <a:buSzPts val="1800"/>
              <a:buChar char="●"/>
              <a:defRPr>
                <a:solidFill>
                  <a:schemeClr val="accent1"/>
                </a:solidFill>
                <a:highlight>
                  <a:schemeClr val="lt1"/>
                </a:highlight>
              </a:defRPr>
            </a:lvl1pPr>
            <a:lvl2pPr indent="-317500" lvl="1" marL="914400">
              <a:spcBef>
                <a:spcPts val="0"/>
              </a:spcBef>
              <a:spcAft>
                <a:spcPts val="0"/>
              </a:spcAft>
              <a:buClr>
                <a:schemeClr val="accent1"/>
              </a:buClr>
              <a:buSzPts val="1400"/>
              <a:buChar char="○"/>
              <a:defRPr>
                <a:solidFill>
                  <a:schemeClr val="accent1"/>
                </a:solidFill>
                <a:highlight>
                  <a:schemeClr val="lt1"/>
                </a:highlight>
              </a:defRPr>
            </a:lvl2pPr>
            <a:lvl3pPr indent="-317500" lvl="2" marL="1371600">
              <a:spcBef>
                <a:spcPts val="0"/>
              </a:spcBef>
              <a:spcAft>
                <a:spcPts val="0"/>
              </a:spcAft>
              <a:buClr>
                <a:schemeClr val="accent1"/>
              </a:buClr>
              <a:buSzPts val="1400"/>
              <a:buChar char="■"/>
              <a:defRPr>
                <a:solidFill>
                  <a:schemeClr val="accent1"/>
                </a:solidFill>
                <a:highlight>
                  <a:schemeClr val="lt1"/>
                </a:highlight>
              </a:defRPr>
            </a:lvl3pPr>
            <a:lvl4pPr indent="-317500" lvl="3" marL="1828800">
              <a:spcBef>
                <a:spcPts val="0"/>
              </a:spcBef>
              <a:spcAft>
                <a:spcPts val="0"/>
              </a:spcAft>
              <a:buClr>
                <a:schemeClr val="accent1"/>
              </a:buClr>
              <a:buSzPts val="1400"/>
              <a:buChar char="●"/>
              <a:defRPr>
                <a:solidFill>
                  <a:schemeClr val="accent1"/>
                </a:solidFill>
                <a:highlight>
                  <a:schemeClr val="lt1"/>
                </a:highlight>
              </a:defRPr>
            </a:lvl4pPr>
            <a:lvl5pPr indent="-317500" lvl="4" marL="2286000">
              <a:spcBef>
                <a:spcPts val="0"/>
              </a:spcBef>
              <a:spcAft>
                <a:spcPts val="0"/>
              </a:spcAft>
              <a:buClr>
                <a:schemeClr val="accent1"/>
              </a:buClr>
              <a:buSzPts val="1400"/>
              <a:buChar char="○"/>
              <a:defRPr>
                <a:solidFill>
                  <a:schemeClr val="accent1"/>
                </a:solidFill>
                <a:highlight>
                  <a:schemeClr val="lt1"/>
                </a:highlight>
              </a:defRPr>
            </a:lvl5pPr>
            <a:lvl6pPr indent="-317500" lvl="5" marL="2743200">
              <a:spcBef>
                <a:spcPts val="0"/>
              </a:spcBef>
              <a:spcAft>
                <a:spcPts val="0"/>
              </a:spcAft>
              <a:buClr>
                <a:schemeClr val="accent1"/>
              </a:buClr>
              <a:buSzPts val="1400"/>
              <a:buChar char="■"/>
              <a:defRPr>
                <a:solidFill>
                  <a:schemeClr val="accent1"/>
                </a:solidFill>
                <a:highlight>
                  <a:schemeClr val="lt1"/>
                </a:highlight>
              </a:defRPr>
            </a:lvl6pPr>
            <a:lvl7pPr indent="-317500" lvl="6" marL="3200400">
              <a:spcBef>
                <a:spcPts val="0"/>
              </a:spcBef>
              <a:spcAft>
                <a:spcPts val="0"/>
              </a:spcAft>
              <a:buClr>
                <a:schemeClr val="accent1"/>
              </a:buClr>
              <a:buSzPts val="1400"/>
              <a:buChar char="●"/>
              <a:defRPr>
                <a:solidFill>
                  <a:schemeClr val="accent1"/>
                </a:solidFill>
                <a:highlight>
                  <a:schemeClr val="lt1"/>
                </a:highlight>
              </a:defRPr>
            </a:lvl7pPr>
            <a:lvl8pPr indent="-317500" lvl="7" marL="3657600">
              <a:spcBef>
                <a:spcPts val="0"/>
              </a:spcBef>
              <a:spcAft>
                <a:spcPts val="0"/>
              </a:spcAft>
              <a:buClr>
                <a:schemeClr val="accent1"/>
              </a:buClr>
              <a:buSzPts val="1400"/>
              <a:buChar char="○"/>
              <a:defRPr>
                <a:solidFill>
                  <a:schemeClr val="accent1"/>
                </a:solidFill>
                <a:highlight>
                  <a:schemeClr val="lt1"/>
                </a:highlight>
              </a:defRPr>
            </a:lvl8pPr>
            <a:lvl9pPr indent="-317500" lvl="8" marL="4114800">
              <a:spcBef>
                <a:spcPts val="0"/>
              </a:spcBef>
              <a:spcAft>
                <a:spcPts val="0"/>
              </a:spcAft>
              <a:buClr>
                <a:schemeClr val="accent1"/>
              </a:buClr>
              <a:buSzPts val="1400"/>
              <a:buChar char="■"/>
              <a:defRPr>
                <a:solidFill>
                  <a:schemeClr val="accent1"/>
                </a:solidFill>
                <a:highlight>
                  <a:schemeClr val="lt1"/>
                </a:highlight>
              </a:defRPr>
            </a:lvl9pPr>
          </a:lstStyle>
          <a:p/>
        </p:txBody>
      </p:sp>
      <p:sp>
        <p:nvSpPr>
          <p:cNvPr id="42" name="Google Shape;42;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10"/>
          <p:cNvSpPr txBox="1"/>
          <p:nvPr>
            <p:ph idx="1" type="body"/>
          </p:nvPr>
        </p:nvSpPr>
        <p:spPr>
          <a:xfrm>
            <a:off x="319500" y="423057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accent1"/>
              </a:buClr>
              <a:buSzPts val="2400"/>
              <a:buFont typeface="Amatic SC"/>
              <a:buNone/>
              <a:defRPr b="1" sz="2400">
                <a:solidFill>
                  <a:schemeClr val="accent1"/>
                </a:solidFill>
                <a:latin typeface="Amatic SC"/>
                <a:ea typeface="Amatic SC"/>
                <a:cs typeface="Amatic SC"/>
                <a:sym typeface="Amatic SC"/>
              </a:defRPr>
            </a:lvl1pPr>
          </a:lstStyle>
          <a:p/>
        </p:txBody>
      </p:sp>
      <p:sp>
        <p:nvSpPr>
          <p:cNvPr id="45" name="Google Shape;45;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beach-day">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292850"/>
            <a:ext cx="8520600" cy="8010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1pPr>
            <a:lvl2pPr lvl="1">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2pPr>
            <a:lvl3pPr lvl="2">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3pPr>
            <a:lvl4pPr lvl="3">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4pPr>
            <a:lvl5pPr lvl="4">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5pPr>
            <a:lvl6pPr lvl="5">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6pPr>
            <a:lvl7pPr lvl="6">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7pPr>
            <a:lvl8pPr lvl="7">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8pPr>
            <a:lvl9pPr lvl="8">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9pPr>
          </a:lstStyle>
          <a:p/>
        </p:txBody>
      </p:sp>
      <p:sp>
        <p:nvSpPr>
          <p:cNvPr id="7" name="Google Shape;7;p1"/>
          <p:cNvSpPr txBox="1"/>
          <p:nvPr>
            <p:ph idx="1" type="body"/>
          </p:nvPr>
        </p:nvSpPr>
        <p:spPr>
          <a:xfrm>
            <a:off x="311700" y="1228675"/>
            <a:ext cx="8520600" cy="3340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indent="-317500" lvl="1" marL="914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indent="-317500" lvl="2" marL="1371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indent="-317500" lvl="3" marL="1828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indent="-317500" lvl="4" marL="22860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indent="-317500" lvl="5" marL="27432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indent="-317500" lvl="6" marL="3200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indent="-317500" lvl="7" marL="3657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indent="-317500" lvl="8" marL="4114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Source Code Pro"/>
                <a:ea typeface="Source Code Pro"/>
                <a:cs typeface="Source Code Pro"/>
                <a:sym typeface="Source Code Pro"/>
              </a:defRPr>
            </a:lvl1pPr>
            <a:lvl2pPr lvl="1" algn="r">
              <a:buNone/>
              <a:defRPr sz="1000">
                <a:solidFill>
                  <a:schemeClr val="accent1"/>
                </a:solidFill>
                <a:latin typeface="Source Code Pro"/>
                <a:ea typeface="Source Code Pro"/>
                <a:cs typeface="Source Code Pro"/>
                <a:sym typeface="Source Code Pro"/>
              </a:defRPr>
            </a:lvl2pPr>
            <a:lvl3pPr lvl="2" algn="r">
              <a:buNone/>
              <a:defRPr sz="1000">
                <a:solidFill>
                  <a:schemeClr val="accent1"/>
                </a:solidFill>
                <a:latin typeface="Source Code Pro"/>
                <a:ea typeface="Source Code Pro"/>
                <a:cs typeface="Source Code Pro"/>
                <a:sym typeface="Source Code Pro"/>
              </a:defRPr>
            </a:lvl3pPr>
            <a:lvl4pPr lvl="3" algn="r">
              <a:buNone/>
              <a:defRPr sz="1000">
                <a:solidFill>
                  <a:schemeClr val="accent1"/>
                </a:solidFill>
                <a:latin typeface="Source Code Pro"/>
                <a:ea typeface="Source Code Pro"/>
                <a:cs typeface="Source Code Pro"/>
                <a:sym typeface="Source Code Pro"/>
              </a:defRPr>
            </a:lvl4pPr>
            <a:lvl5pPr lvl="4" algn="r">
              <a:buNone/>
              <a:defRPr sz="1000">
                <a:solidFill>
                  <a:schemeClr val="accent1"/>
                </a:solidFill>
                <a:latin typeface="Source Code Pro"/>
                <a:ea typeface="Source Code Pro"/>
                <a:cs typeface="Source Code Pro"/>
                <a:sym typeface="Source Code Pro"/>
              </a:defRPr>
            </a:lvl5pPr>
            <a:lvl6pPr lvl="5" algn="r">
              <a:buNone/>
              <a:defRPr sz="1000">
                <a:solidFill>
                  <a:schemeClr val="accent1"/>
                </a:solidFill>
                <a:latin typeface="Source Code Pro"/>
                <a:ea typeface="Source Code Pro"/>
                <a:cs typeface="Source Code Pro"/>
                <a:sym typeface="Source Code Pro"/>
              </a:defRPr>
            </a:lvl6pPr>
            <a:lvl7pPr lvl="6" algn="r">
              <a:buNone/>
              <a:defRPr sz="1000">
                <a:solidFill>
                  <a:schemeClr val="accent1"/>
                </a:solidFill>
                <a:latin typeface="Source Code Pro"/>
                <a:ea typeface="Source Code Pro"/>
                <a:cs typeface="Source Code Pro"/>
                <a:sym typeface="Source Code Pro"/>
              </a:defRPr>
            </a:lvl7pPr>
            <a:lvl8pPr lvl="7" algn="r">
              <a:buNone/>
              <a:defRPr sz="1000">
                <a:solidFill>
                  <a:schemeClr val="accent1"/>
                </a:solidFill>
                <a:latin typeface="Source Code Pro"/>
                <a:ea typeface="Source Code Pro"/>
                <a:cs typeface="Source Code Pro"/>
                <a:sym typeface="Source Code Pro"/>
              </a:defRPr>
            </a:lvl8pPr>
            <a:lvl9pPr lvl="8" algn="r">
              <a:buNone/>
              <a:defRPr sz="1000">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7.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hyperlink" Target="https://forms.gle/garZhqAvqcxQu78A6" TargetMode="Externa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sp>
        <p:nvSpPr>
          <p:cNvPr id="56" name="Google Shape;56;p13"/>
          <p:cNvSpPr txBox="1"/>
          <p:nvPr>
            <p:ph type="ctrTitle"/>
          </p:nvPr>
        </p:nvSpPr>
        <p:spPr>
          <a:xfrm>
            <a:off x="311700" y="392150"/>
            <a:ext cx="8520600" cy="26904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GB"/>
              <a:t>Study Skills Workshop</a:t>
            </a:r>
            <a:endParaRPr/>
          </a:p>
        </p:txBody>
      </p:sp>
      <p:sp>
        <p:nvSpPr>
          <p:cNvPr id="57" name="Google Shape;57;p13"/>
          <p:cNvSpPr txBox="1"/>
          <p:nvPr>
            <p:ph idx="1" type="subTitle"/>
          </p:nvPr>
        </p:nvSpPr>
        <p:spPr>
          <a:xfrm>
            <a:off x="311700" y="3890400"/>
            <a:ext cx="8520600" cy="7062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GB"/>
              <a:t>March 2024</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pic>
        <p:nvPicPr>
          <p:cNvPr id="110" name="Google Shape;110;p22"/>
          <p:cNvPicPr preferRelativeResize="0"/>
          <p:nvPr/>
        </p:nvPicPr>
        <p:blipFill rotWithShape="1">
          <a:blip r:embed="rId3">
            <a:alphaModFix/>
          </a:blip>
          <a:srcRect b="14155" l="6220" r="4012" t="12158"/>
          <a:stretch/>
        </p:blipFill>
        <p:spPr>
          <a:xfrm>
            <a:off x="257775" y="106650"/>
            <a:ext cx="5791700" cy="3565200"/>
          </a:xfrm>
          <a:prstGeom prst="rect">
            <a:avLst/>
          </a:prstGeom>
          <a:noFill/>
          <a:ln>
            <a:noFill/>
          </a:ln>
        </p:spPr>
      </p:pic>
      <p:pic>
        <p:nvPicPr>
          <p:cNvPr id="111" name="Google Shape;111;p22"/>
          <p:cNvPicPr preferRelativeResize="0"/>
          <p:nvPr/>
        </p:nvPicPr>
        <p:blipFill>
          <a:blip r:embed="rId4">
            <a:alphaModFix/>
          </a:blip>
          <a:stretch>
            <a:fillRect/>
          </a:stretch>
        </p:blipFill>
        <p:spPr>
          <a:xfrm>
            <a:off x="6725900" y="496650"/>
            <a:ext cx="2305300" cy="45385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id="116" name="Google Shape;116;p23"/>
          <p:cNvPicPr preferRelativeResize="0"/>
          <p:nvPr/>
        </p:nvPicPr>
        <p:blipFill>
          <a:blip r:embed="rId3">
            <a:alphaModFix/>
          </a:blip>
          <a:stretch>
            <a:fillRect/>
          </a:stretch>
        </p:blipFill>
        <p:spPr>
          <a:xfrm>
            <a:off x="152400" y="152400"/>
            <a:ext cx="3628314" cy="4838696"/>
          </a:xfrm>
          <a:prstGeom prst="rect">
            <a:avLst/>
          </a:prstGeom>
          <a:noFill/>
          <a:ln>
            <a:noFill/>
          </a:ln>
        </p:spPr>
      </p:pic>
      <p:pic>
        <p:nvPicPr>
          <p:cNvPr id="117" name="Google Shape;117;p23"/>
          <p:cNvPicPr preferRelativeResize="0"/>
          <p:nvPr/>
        </p:nvPicPr>
        <p:blipFill>
          <a:blip r:embed="rId4">
            <a:alphaModFix/>
          </a:blip>
          <a:stretch>
            <a:fillRect/>
          </a:stretch>
        </p:blipFill>
        <p:spPr>
          <a:xfrm>
            <a:off x="3933130" y="152400"/>
            <a:ext cx="4778275" cy="19411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4"/>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Summarising Your notes</a:t>
            </a:r>
            <a:endParaRPr/>
          </a:p>
        </p:txBody>
      </p:sp>
      <p:sp>
        <p:nvSpPr>
          <p:cNvPr id="123" name="Google Shape;123;p24"/>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GB"/>
              <a:t>Use headings and subheadings</a:t>
            </a:r>
            <a:endParaRPr/>
          </a:p>
          <a:p>
            <a:pPr indent="-342900" lvl="0" marL="457200" rtl="0" algn="l">
              <a:spcBef>
                <a:spcPts val="0"/>
              </a:spcBef>
              <a:spcAft>
                <a:spcPts val="0"/>
              </a:spcAft>
              <a:buSzPts val="1800"/>
              <a:buChar char="●"/>
            </a:pPr>
            <a:r>
              <a:rPr lang="en-GB"/>
              <a:t>Keep your notes as short as possible</a:t>
            </a:r>
            <a:endParaRPr/>
          </a:p>
          <a:p>
            <a:pPr indent="-342900" lvl="0" marL="457200" rtl="0" algn="l">
              <a:spcBef>
                <a:spcPts val="0"/>
              </a:spcBef>
              <a:spcAft>
                <a:spcPts val="0"/>
              </a:spcAft>
              <a:buSzPts val="1800"/>
              <a:buChar char="●"/>
            </a:pPr>
            <a:r>
              <a:rPr lang="en-GB"/>
              <a:t>Make them as visual as possible - use highlighters, colour, pictures, bullet points</a:t>
            </a:r>
            <a:endParaRPr/>
          </a:p>
          <a:p>
            <a:pPr indent="-342900" lvl="0" marL="457200" rtl="0" algn="l">
              <a:spcBef>
                <a:spcPts val="0"/>
              </a:spcBef>
              <a:spcAft>
                <a:spcPts val="0"/>
              </a:spcAft>
              <a:buSzPts val="1800"/>
              <a:buChar char="●"/>
            </a:pPr>
            <a:r>
              <a:rPr lang="en-GB"/>
              <a:t>Use your own words as much as possible</a:t>
            </a:r>
            <a:endParaRPr/>
          </a:p>
          <a:p>
            <a:pPr indent="-342900" lvl="0" marL="457200" rtl="0" algn="l">
              <a:spcBef>
                <a:spcPts val="0"/>
              </a:spcBef>
              <a:spcAft>
                <a:spcPts val="0"/>
              </a:spcAft>
              <a:buSzPts val="1800"/>
              <a:buChar char="●"/>
            </a:pPr>
            <a:r>
              <a:rPr lang="en-GB"/>
              <a:t>Include key terms and definitions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5"/>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Question and Answer format</a:t>
            </a:r>
            <a:endParaRPr/>
          </a:p>
        </p:txBody>
      </p:sp>
      <p:sp>
        <p:nvSpPr>
          <p:cNvPr id="129" name="Google Shape;129;p25"/>
          <p:cNvSpPr txBox="1"/>
          <p:nvPr>
            <p:ph idx="1" type="body"/>
          </p:nvPr>
        </p:nvSpPr>
        <p:spPr>
          <a:xfrm>
            <a:off x="311700" y="1228675"/>
            <a:ext cx="8520600" cy="36834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GB"/>
              <a:t>An effective way of organising your Study Guide/ flashcards/ mindmaps is using the </a:t>
            </a:r>
            <a:r>
              <a:rPr b="1" lang="en-GB"/>
              <a:t>Question and Answer</a:t>
            </a:r>
            <a:r>
              <a:rPr lang="en-GB"/>
              <a:t> format. </a:t>
            </a:r>
            <a:endParaRPr/>
          </a:p>
          <a:p>
            <a:pPr indent="0" lvl="0" marL="0" rtl="0" algn="l">
              <a:spcBef>
                <a:spcPts val="1200"/>
              </a:spcBef>
              <a:spcAft>
                <a:spcPts val="0"/>
              </a:spcAft>
              <a:buNone/>
            </a:pPr>
            <a:r>
              <a:rPr lang="en-GB"/>
              <a:t>Top tips:</a:t>
            </a:r>
            <a:endParaRPr/>
          </a:p>
          <a:p>
            <a:pPr indent="-334327" lvl="0" marL="457200" rtl="0" algn="l">
              <a:spcBef>
                <a:spcPts val="1200"/>
              </a:spcBef>
              <a:spcAft>
                <a:spcPts val="0"/>
              </a:spcAft>
              <a:buSzPct val="100000"/>
              <a:buAutoNum type="arabicPeriod"/>
            </a:pPr>
            <a:r>
              <a:rPr lang="en-GB"/>
              <a:t>Make questions meaningful (Use how/ why questions as much as possible)</a:t>
            </a:r>
            <a:endParaRPr/>
          </a:p>
          <a:p>
            <a:pPr indent="-334327" lvl="0" marL="457200" rtl="0" algn="l">
              <a:spcBef>
                <a:spcPts val="0"/>
              </a:spcBef>
              <a:spcAft>
                <a:spcPts val="0"/>
              </a:spcAft>
              <a:buSzPct val="100000"/>
              <a:buAutoNum type="arabicPeriod"/>
            </a:pPr>
            <a:r>
              <a:rPr lang="en-GB"/>
              <a:t>Pose Qs in both directions - define a term, state a term from given definition.</a:t>
            </a:r>
            <a:endParaRPr/>
          </a:p>
          <a:p>
            <a:pPr indent="-334327" lvl="0" marL="457200" rtl="0" algn="l">
              <a:spcBef>
                <a:spcPts val="0"/>
              </a:spcBef>
              <a:spcAft>
                <a:spcPts val="0"/>
              </a:spcAft>
              <a:buSzPct val="100000"/>
              <a:buAutoNum type="arabicPeriod"/>
            </a:pPr>
            <a:r>
              <a:rPr lang="en-GB"/>
              <a:t>Test content in multiple ways - in an exam you may be asked for the same solution using different questions - state, explain, define, calculate, show etc.</a:t>
            </a:r>
            <a:endParaRPr/>
          </a:p>
          <a:p>
            <a:pPr indent="-334327" lvl="0" marL="457200" rtl="0" algn="l">
              <a:spcBef>
                <a:spcPts val="0"/>
              </a:spcBef>
              <a:spcAft>
                <a:spcPts val="0"/>
              </a:spcAft>
              <a:buSzPct val="100000"/>
              <a:buAutoNum type="arabicPeriod"/>
            </a:pPr>
            <a:r>
              <a:rPr lang="en-GB"/>
              <a:t>Look for opportunities to make questions bigger to allow you to connect ideas and content from the whole course. This aids understanding and allows you to see where your fact fits in.</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6"/>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How to use your study guide effectively</a:t>
            </a:r>
            <a:endParaRPr/>
          </a:p>
        </p:txBody>
      </p:sp>
      <p:sp>
        <p:nvSpPr>
          <p:cNvPr id="135" name="Google Shape;135;p26"/>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GB"/>
              <a:t>Guess answers from the start</a:t>
            </a:r>
            <a:endParaRPr/>
          </a:p>
          <a:p>
            <a:pPr indent="-342900" lvl="0" marL="457200" rtl="0" algn="l">
              <a:spcBef>
                <a:spcPts val="0"/>
              </a:spcBef>
              <a:spcAft>
                <a:spcPts val="0"/>
              </a:spcAft>
              <a:buSzPts val="1800"/>
              <a:buChar char="●"/>
            </a:pPr>
            <a:r>
              <a:rPr lang="en-GB"/>
              <a:t>Randomise questions each time you run through them (shuffle flashcards or skip through pages of notes/ </a:t>
            </a:r>
            <a:r>
              <a:rPr lang="en-GB"/>
              <a:t>mind maps</a:t>
            </a:r>
            <a:r>
              <a:rPr lang="en-GB"/>
              <a:t>)</a:t>
            </a:r>
            <a:endParaRPr/>
          </a:p>
          <a:p>
            <a:pPr indent="-342900" lvl="0" marL="457200" rtl="0" algn="l">
              <a:spcBef>
                <a:spcPts val="0"/>
              </a:spcBef>
              <a:spcAft>
                <a:spcPts val="0"/>
              </a:spcAft>
              <a:buSzPts val="1800"/>
              <a:buChar char="●"/>
            </a:pPr>
            <a:r>
              <a:rPr lang="en-GB"/>
              <a:t>Speak aloud when answering questions</a:t>
            </a:r>
            <a:endParaRPr/>
          </a:p>
          <a:p>
            <a:pPr indent="-342900" lvl="0" marL="457200" rtl="0" algn="l">
              <a:spcBef>
                <a:spcPts val="0"/>
              </a:spcBef>
              <a:spcAft>
                <a:spcPts val="0"/>
              </a:spcAft>
              <a:buSzPts val="1800"/>
              <a:buChar char="●"/>
            </a:pPr>
            <a:r>
              <a:rPr lang="en-GB"/>
              <a:t>Explain/ pretend to teach someone else</a:t>
            </a:r>
            <a:endParaRPr/>
          </a:p>
          <a:p>
            <a:pPr indent="-342900" lvl="0" marL="457200" rtl="0" algn="l">
              <a:spcBef>
                <a:spcPts val="0"/>
              </a:spcBef>
              <a:spcAft>
                <a:spcPts val="0"/>
              </a:spcAft>
              <a:buSzPts val="1800"/>
              <a:buChar char="●"/>
            </a:pPr>
            <a:r>
              <a:rPr lang="en-GB"/>
              <a:t>Keep studying what you get right (protects against forgetting)</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7"/>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Survey</a:t>
            </a:r>
            <a:endParaRPr/>
          </a:p>
        </p:txBody>
      </p:sp>
      <p:sp>
        <p:nvSpPr>
          <p:cNvPr id="141" name="Google Shape;141;p27"/>
          <p:cNvSpPr txBox="1"/>
          <p:nvPr>
            <p:ph idx="1" type="body"/>
          </p:nvPr>
        </p:nvSpPr>
        <p:spPr>
          <a:xfrm>
            <a:off x="311700" y="1228675"/>
            <a:ext cx="8520600" cy="3683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Please take a few minutes to complete the </a:t>
            </a:r>
            <a:r>
              <a:rPr lang="en-GB"/>
              <a:t>following</a:t>
            </a:r>
            <a:r>
              <a:rPr lang="en-GB"/>
              <a:t> survey on Google Forms.</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GB" u="sng">
                <a:solidFill>
                  <a:schemeClr val="hlink"/>
                </a:solidFill>
                <a:hlinkClick r:id="rId3"/>
              </a:rPr>
              <a:t>https://forms.gle/garZhqAvqcxQu78A6</a:t>
            </a:r>
            <a:endParaRPr/>
          </a:p>
          <a:p>
            <a:pPr indent="0" lvl="0" marL="0" rtl="0" algn="l">
              <a:spcBef>
                <a:spcPts val="1200"/>
              </a:spcBef>
              <a:spcAft>
                <a:spcPts val="1200"/>
              </a:spcAft>
              <a:buNone/>
            </a:pPr>
            <a:r>
              <a:t/>
            </a:r>
            <a:endParaRPr/>
          </a:p>
        </p:txBody>
      </p:sp>
      <p:pic>
        <p:nvPicPr>
          <p:cNvPr id="142" name="Google Shape;142;p27"/>
          <p:cNvPicPr preferRelativeResize="0"/>
          <p:nvPr/>
        </p:nvPicPr>
        <p:blipFill>
          <a:blip r:embed="rId4">
            <a:alphaModFix/>
          </a:blip>
          <a:stretch>
            <a:fillRect/>
          </a:stretch>
        </p:blipFill>
        <p:spPr>
          <a:xfrm>
            <a:off x="5785288" y="2107675"/>
            <a:ext cx="2702825" cy="27028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Discussion</a:t>
            </a:r>
            <a:endParaRPr/>
          </a:p>
        </p:txBody>
      </p:sp>
      <p:sp>
        <p:nvSpPr>
          <p:cNvPr id="63" name="Google Shape;63;p14"/>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In your group, discuss which revision techniques you used in preparation for the prelims and/or are currently using to revise.</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GB"/>
              <a:t>Write each technique on a separate post-it.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5"/>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Learning Intentions</a:t>
            </a:r>
            <a:endParaRPr/>
          </a:p>
        </p:txBody>
      </p:sp>
      <p:sp>
        <p:nvSpPr>
          <p:cNvPr id="69" name="Google Shape;69;p15"/>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GB"/>
              <a:t>We are learning about effective study techniques, specifically how to </a:t>
            </a:r>
            <a:r>
              <a:rPr b="1" lang="en-GB"/>
              <a:t>evaluate</a:t>
            </a:r>
            <a:r>
              <a:rPr lang="en-GB"/>
              <a:t> the effectiveness of each technique and </a:t>
            </a:r>
            <a:r>
              <a:rPr b="1" lang="en-GB"/>
              <a:t>create</a:t>
            </a:r>
            <a:r>
              <a:rPr lang="en-GB"/>
              <a:t> a bank of techniques for you to use.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6"/>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Success Criteria</a:t>
            </a:r>
            <a:endParaRPr/>
          </a:p>
        </p:txBody>
      </p:sp>
      <p:sp>
        <p:nvSpPr>
          <p:cNvPr id="75" name="Google Shape;75;p16"/>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I can </a:t>
            </a:r>
            <a:r>
              <a:rPr b="1" lang="en-GB"/>
              <a:t>list </a:t>
            </a:r>
            <a:r>
              <a:rPr lang="en-GB"/>
              <a:t>different study techniques.</a:t>
            </a:r>
            <a:endParaRPr/>
          </a:p>
          <a:p>
            <a:pPr indent="0" lvl="0" marL="0" rtl="0" algn="l">
              <a:spcBef>
                <a:spcPts val="1200"/>
              </a:spcBef>
              <a:spcAft>
                <a:spcPts val="0"/>
              </a:spcAft>
              <a:buNone/>
            </a:pPr>
            <a:r>
              <a:rPr lang="en-GB"/>
              <a:t>I can </a:t>
            </a:r>
            <a:r>
              <a:rPr b="1" lang="en-GB"/>
              <a:t>evaluate </a:t>
            </a:r>
            <a:r>
              <a:rPr lang="en-GB"/>
              <a:t>the effectiveness of different techniques.</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GB"/>
              <a:t>I can </a:t>
            </a:r>
            <a:r>
              <a:rPr b="1" lang="en-GB"/>
              <a:t>create </a:t>
            </a:r>
            <a:r>
              <a:rPr lang="en-GB"/>
              <a:t>a bank of effective techniques which I could use to revise, and identify when each would be most effective.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7"/>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Revision Techniques</a:t>
            </a:r>
            <a:endParaRPr/>
          </a:p>
        </p:txBody>
      </p:sp>
      <p:sp>
        <p:nvSpPr>
          <p:cNvPr id="81" name="Google Shape;81;p17"/>
          <p:cNvSpPr txBox="1"/>
          <p:nvPr>
            <p:ph idx="1" type="body"/>
          </p:nvPr>
        </p:nvSpPr>
        <p:spPr>
          <a:xfrm>
            <a:off x="311700" y="1228675"/>
            <a:ext cx="3398400" cy="33402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GB"/>
              <a:t>Past Paper Questions</a:t>
            </a:r>
            <a:endParaRPr/>
          </a:p>
          <a:p>
            <a:pPr indent="-342900" lvl="0" marL="457200" rtl="0" algn="l">
              <a:spcBef>
                <a:spcPts val="0"/>
              </a:spcBef>
              <a:spcAft>
                <a:spcPts val="0"/>
              </a:spcAft>
              <a:buSzPts val="1800"/>
              <a:buChar char="●"/>
            </a:pPr>
            <a:r>
              <a:rPr lang="en-GB"/>
              <a:t>Mind Maps</a:t>
            </a:r>
            <a:endParaRPr/>
          </a:p>
          <a:p>
            <a:pPr indent="-342900" lvl="0" marL="457200" rtl="0" algn="l">
              <a:spcBef>
                <a:spcPts val="0"/>
              </a:spcBef>
              <a:spcAft>
                <a:spcPts val="0"/>
              </a:spcAft>
              <a:buSzPts val="1800"/>
              <a:buChar char="●"/>
            </a:pPr>
            <a:r>
              <a:rPr lang="en-GB"/>
              <a:t>Flashcards</a:t>
            </a:r>
            <a:endParaRPr/>
          </a:p>
          <a:p>
            <a:pPr indent="-342900" lvl="0" marL="457200" rtl="0" algn="l">
              <a:spcBef>
                <a:spcPts val="0"/>
              </a:spcBef>
              <a:spcAft>
                <a:spcPts val="0"/>
              </a:spcAft>
              <a:buSzPts val="1800"/>
              <a:buChar char="●"/>
            </a:pPr>
            <a:r>
              <a:rPr lang="en-GB"/>
              <a:t>Study Guides</a:t>
            </a:r>
            <a:endParaRPr/>
          </a:p>
          <a:p>
            <a:pPr indent="-342900" lvl="0" marL="457200" rtl="0" algn="l">
              <a:spcBef>
                <a:spcPts val="0"/>
              </a:spcBef>
              <a:spcAft>
                <a:spcPts val="0"/>
              </a:spcAft>
              <a:buSzPts val="1800"/>
              <a:buChar char="●"/>
            </a:pPr>
            <a:r>
              <a:rPr lang="en-GB"/>
              <a:t>Reading Notes</a:t>
            </a:r>
            <a:endParaRPr/>
          </a:p>
          <a:p>
            <a:pPr indent="-342900" lvl="0" marL="457200" rtl="0" algn="l">
              <a:spcBef>
                <a:spcPts val="0"/>
              </a:spcBef>
              <a:spcAft>
                <a:spcPts val="0"/>
              </a:spcAft>
              <a:buSzPts val="1800"/>
              <a:buChar char="●"/>
            </a:pPr>
            <a:r>
              <a:rPr lang="en-GB"/>
              <a:t>Typing notes</a:t>
            </a:r>
            <a:endParaRPr/>
          </a:p>
          <a:p>
            <a:pPr indent="-342900" lvl="0" marL="457200" rtl="0" algn="l">
              <a:spcBef>
                <a:spcPts val="0"/>
              </a:spcBef>
              <a:spcAft>
                <a:spcPts val="0"/>
              </a:spcAft>
              <a:buSzPts val="1800"/>
              <a:buChar char="●"/>
            </a:pPr>
            <a:r>
              <a:rPr lang="en-GB"/>
              <a:t>Highlighting notes</a:t>
            </a:r>
            <a:endParaRPr/>
          </a:p>
          <a:p>
            <a:pPr indent="-342900" lvl="0" marL="457200" rtl="0" algn="l">
              <a:spcBef>
                <a:spcPts val="0"/>
              </a:spcBef>
              <a:spcAft>
                <a:spcPts val="0"/>
              </a:spcAft>
              <a:buSzPts val="1800"/>
              <a:buChar char="●"/>
            </a:pPr>
            <a:r>
              <a:rPr lang="en-GB"/>
              <a:t>Summarising notes</a:t>
            </a:r>
            <a:endParaRPr/>
          </a:p>
        </p:txBody>
      </p:sp>
      <p:sp>
        <p:nvSpPr>
          <p:cNvPr id="82" name="Google Shape;82;p17"/>
          <p:cNvSpPr txBox="1"/>
          <p:nvPr>
            <p:ph idx="1" type="body"/>
          </p:nvPr>
        </p:nvSpPr>
        <p:spPr>
          <a:xfrm>
            <a:off x="4297025" y="1228675"/>
            <a:ext cx="3398400" cy="33402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GB"/>
              <a:t>Creating </a:t>
            </a:r>
            <a:r>
              <a:rPr lang="en-GB"/>
              <a:t>rhymes</a:t>
            </a:r>
            <a:r>
              <a:rPr lang="en-GB"/>
              <a:t>, stories or mnemonics</a:t>
            </a:r>
            <a:endParaRPr/>
          </a:p>
          <a:p>
            <a:pPr indent="-342900" lvl="0" marL="457200" rtl="0" algn="l">
              <a:spcBef>
                <a:spcPts val="0"/>
              </a:spcBef>
              <a:spcAft>
                <a:spcPts val="0"/>
              </a:spcAft>
              <a:buSzPts val="1800"/>
              <a:buChar char="●"/>
            </a:pPr>
            <a:r>
              <a:rPr lang="en-GB"/>
              <a:t>Using sticky notes to summarise/ organise information</a:t>
            </a:r>
            <a:endParaRPr/>
          </a:p>
          <a:p>
            <a:pPr indent="-342900" lvl="0" marL="457200" rtl="0" algn="l">
              <a:spcBef>
                <a:spcPts val="0"/>
              </a:spcBef>
              <a:spcAft>
                <a:spcPts val="0"/>
              </a:spcAft>
              <a:buSzPts val="1800"/>
              <a:buChar char="●"/>
            </a:pPr>
            <a:r>
              <a:rPr lang="en-GB"/>
              <a:t>Working in study groups</a:t>
            </a:r>
            <a:endParaRPr/>
          </a:p>
          <a:p>
            <a:pPr indent="0" lvl="0" marL="0" rtl="0" algn="l">
              <a:spcBef>
                <a:spcPts val="1200"/>
              </a:spcBef>
              <a:spcAft>
                <a:spcPts val="1200"/>
              </a:spcAft>
              <a:buNone/>
            </a:pPr>
            <a:r>
              <a:t/>
            </a:r>
            <a:endParaRPr/>
          </a:p>
        </p:txBody>
      </p:sp>
      <p:sp>
        <p:nvSpPr>
          <p:cNvPr id="83" name="Google Shape;83;p17"/>
          <p:cNvSpPr txBox="1"/>
          <p:nvPr/>
        </p:nvSpPr>
        <p:spPr>
          <a:xfrm>
            <a:off x="429000" y="4080525"/>
            <a:ext cx="8286000" cy="986400"/>
          </a:xfrm>
          <a:prstGeom prst="rect">
            <a:avLst/>
          </a:prstGeom>
          <a:noFill/>
          <a:ln cap="flat" cmpd="sng" w="1905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chemeClr val="dk2"/>
                </a:solidFill>
                <a:latin typeface="Source Code Pro"/>
                <a:ea typeface="Source Code Pro"/>
                <a:cs typeface="Source Code Pro"/>
                <a:sym typeface="Source Code Pro"/>
              </a:rPr>
              <a:t>Which are </a:t>
            </a:r>
            <a:r>
              <a:rPr b="1" lang="en-GB" sz="1800">
                <a:solidFill>
                  <a:schemeClr val="dk2"/>
                </a:solidFill>
                <a:latin typeface="Source Code Pro"/>
                <a:ea typeface="Source Code Pro"/>
                <a:cs typeface="Source Code Pro"/>
                <a:sym typeface="Source Code Pro"/>
              </a:rPr>
              <a:t>passive</a:t>
            </a:r>
            <a:r>
              <a:rPr lang="en-GB" sz="1800">
                <a:solidFill>
                  <a:schemeClr val="dk2"/>
                </a:solidFill>
                <a:latin typeface="Source Code Pro"/>
                <a:ea typeface="Source Code Pro"/>
                <a:cs typeface="Source Code Pro"/>
                <a:sym typeface="Source Code Pro"/>
              </a:rPr>
              <a:t> and which are </a:t>
            </a:r>
            <a:r>
              <a:rPr b="1" lang="en-GB" sz="1800">
                <a:solidFill>
                  <a:schemeClr val="dk2"/>
                </a:solidFill>
                <a:latin typeface="Source Code Pro"/>
                <a:ea typeface="Source Code Pro"/>
                <a:cs typeface="Source Code Pro"/>
                <a:sym typeface="Source Code Pro"/>
              </a:rPr>
              <a:t>active</a:t>
            </a:r>
            <a:r>
              <a:rPr lang="en-GB" sz="1800">
                <a:solidFill>
                  <a:schemeClr val="dk2"/>
                </a:solidFill>
                <a:latin typeface="Source Code Pro"/>
                <a:ea typeface="Source Code Pro"/>
                <a:cs typeface="Source Code Pro"/>
                <a:sym typeface="Source Code Pro"/>
              </a:rPr>
              <a:t> study techniques?</a:t>
            </a:r>
            <a:endParaRPr sz="1800">
              <a:solidFill>
                <a:schemeClr val="dk2"/>
              </a:solidFill>
              <a:latin typeface="Source Code Pro"/>
              <a:ea typeface="Source Code Pro"/>
              <a:cs typeface="Source Code Pro"/>
              <a:sym typeface="Source Code Pr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pic>
        <p:nvPicPr>
          <p:cNvPr id="88" name="Google Shape;88;p18"/>
          <p:cNvPicPr preferRelativeResize="0"/>
          <p:nvPr/>
        </p:nvPicPr>
        <p:blipFill>
          <a:blip r:embed="rId3">
            <a:alphaModFix/>
          </a:blip>
          <a:stretch>
            <a:fillRect/>
          </a:stretch>
        </p:blipFill>
        <p:spPr>
          <a:xfrm>
            <a:off x="556738" y="208775"/>
            <a:ext cx="8030518" cy="483870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9"/>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Group Discussion</a:t>
            </a:r>
            <a:endParaRPr/>
          </a:p>
        </p:txBody>
      </p:sp>
      <p:sp>
        <p:nvSpPr>
          <p:cNvPr id="94" name="Google Shape;94;p19"/>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GB"/>
              <a:t>In your group from earlier, rank your study skills in order of most effective to least effective.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20"/>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Active Study Techniques - Creating a Study Guide</a:t>
            </a:r>
            <a:endParaRPr/>
          </a:p>
        </p:txBody>
      </p:sp>
      <p:sp>
        <p:nvSpPr>
          <p:cNvPr id="100" name="Google Shape;100;p20"/>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GB"/>
              <a:t>Creating</a:t>
            </a:r>
            <a:r>
              <a:rPr lang="en-GB"/>
              <a:t> revision materials is a really effective way to study, rather than using materials made by someone else. </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GB"/>
              <a:t>While reading through notes may aid understanding of concepts, understanding what is written is not the same as explaining a concept in an exam.</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pic>
        <p:nvPicPr>
          <p:cNvPr id="105" name="Google Shape;105;p21"/>
          <p:cNvPicPr preferRelativeResize="0"/>
          <p:nvPr/>
        </p:nvPicPr>
        <p:blipFill>
          <a:blip r:embed="rId3">
            <a:alphaModFix/>
          </a:blip>
          <a:stretch>
            <a:fillRect/>
          </a:stretch>
        </p:blipFill>
        <p:spPr>
          <a:xfrm>
            <a:off x="1377288" y="0"/>
            <a:ext cx="6389433" cy="51434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